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6" r:id="rId4"/>
    <p:sldId id="272" r:id="rId5"/>
    <p:sldId id="282" r:id="rId6"/>
    <p:sldId id="261" r:id="rId7"/>
    <p:sldId id="258" r:id="rId8"/>
    <p:sldId id="259" r:id="rId9"/>
    <p:sldId id="262" r:id="rId10"/>
    <p:sldId id="260" r:id="rId11"/>
    <p:sldId id="263" r:id="rId12"/>
    <p:sldId id="264" r:id="rId13"/>
    <p:sldId id="265" r:id="rId14"/>
    <p:sldId id="283" r:id="rId15"/>
    <p:sldId id="285" r:id="rId16"/>
    <p:sldId id="266" r:id="rId17"/>
    <p:sldId id="267" r:id="rId18"/>
    <p:sldId id="268" r:id="rId19"/>
    <p:sldId id="269" r:id="rId20"/>
    <p:sldId id="271" r:id="rId21"/>
    <p:sldId id="270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34" Type="http://schemas.openxmlformats.org/officeDocument/2006/relationships/tableStyles" Target="tableStyle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viewProps" Target="viewProp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presProps" Target="pres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1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2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5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0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7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83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31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92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3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71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89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76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37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10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0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5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4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7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4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4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5C30-E397-4530-8F11-80662CAF9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F44A-AC56-4AC1-96B8-B330A13C9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0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3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hyperlink" Target="http://www.klass39.ru/wp-content/uploads/2015/03/%D0%94%D0%B5%D0%B9%D0%BD%D0%B5%D0%BA%D0%B0_%D0%BE%D0%B1%D0%BE%D1%80%D0%BE%D0%BD%D0%B0_%D0%A1%D0%B5%D0%B2%D0%B0%D1%81%D1%82%D0%BE%D0%BF%D0%BE%D0%BB%D1%8F.jpg" TargetMode="External" /><Relationship Id="rId1" Type="http://schemas.openxmlformats.org/officeDocument/2006/relationships/slideLayout" Target="../slideLayouts/slideLayout2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4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4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6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6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26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24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26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7846640" cy="2592288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Воссоединение </a:t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Крыма с Россией</a:t>
            </a:r>
          </a:p>
        </p:txBody>
      </p:sp>
      <p:pic>
        <p:nvPicPr>
          <p:cNvPr id="1026" name="Picture 2" descr="C:\Users\Daria\Desktop\krym_nash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3816424" cy="27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05334" y="145090"/>
            <a:ext cx="8568952" cy="26289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1854—1855 гг. в Крыму разыгрались главные события Восточной войны (1853—1856), более известной под названием Крымской. Героическая оборона Севастополя длилась 349 дней и показала всему миру величие непобежденного русского народа. Руководили обороной Севастополя начальник штаба Черноморского флота вице-адмирал В. А. Корнилов и командующий эскадрой вице-адмирал П. С. Нахимов</a:t>
            </a:r>
          </a:p>
        </p:txBody>
      </p:sp>
      <p:pic>
        <p:nvPicPr>
          <p:cNvPr id="5" name="Picture 6" descr="https://encrypted-tbn2.gstatic.com/images?q=tbn:ANd9GcQGleoxIdd5aaUUpnOFPxHqZ4L2KsaKsoTTasdrAwLTjRqDOAS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998" y="3315883"/>
            <a:ext cx="4394812" cy="28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encrypted-tbn2.gstatic.com/images?q=tbn:ANd9GcS8hNJyTK-viJ1I0X97Z7UCeD54jzbnx1KktLIQJ2OcfM4U8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3315883"/>
            <a:ext cx="4067944" cy="2916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52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45224"/>
            <a:ext cx="7239000" cy="1143000"/>
          </a:xfrm>
        </p:spPr>
        <p:txBody>
          <a:bodyPr/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Оборона Севастополя 1941-1942г.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467600" cy="14687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30 октября 1941 года началась оборона Севастополя</a:t>
            </a:r>
          </a:p>
          <a:p>
            <a:pPr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Оборона Севастополя продолжалась 250 дней</a:t>
            </a:r>
          </a:p>
          <a:p>
            <a:pPr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 борьбе за город противник потерял около 300 тысяч человек убитыми и ранеными</a:t>
            </a:r>
          </a:p>
          <a:p>
            <a:endParaRPr lang="ru-RU" dirty="0"/>
          </a:p>
        </p:txBody>
      </p:sp>
      <p:pic>
        <p:nvPicPr>
          <p:cNvPr id="7" name="Рисунок 6" descr="18 марта единый урок Крым в истории России ИЛИ Мы вместе календарь история ">
            <a:hlinkClick r:id="rId2" tooltip="&quot;18 марта единый урок Крым в истории России ИЛИ Мы вместе календарь история &quot;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76272"/>
            <a:ext cx="8091686" cy="4094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93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74" y="-315416"/>
            <a:ext cx="7467600" cy="11430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Крым – Россия!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545" y="836712"/>
            <a:ext cx="7467600" cy="4873752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18 марта 2014 года – </a:t>
            </a:r>
            <a:r>
              <a:rPr lang="ru-RU" b="1" dirty="0"/>
              <a:t>день воссоединения Крыма с Россией.</a:t>
            </a:r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5" y="1820839"/>
            <a:ext cx="7488832" cy="47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6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152400"/>
            <a:ext cx="8858250" cy="6553200"/>
          </a:xfr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5975" y="404813"/>
            <a:ext cx="3249613" cy="49053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/>
              <a:t>карта Крыма</a:t>
            </a:r>
          </a:p>
        </p:txBody>
      </p:sp>
      <p:pic>
        <p:nvPicPr>
          <p:cNvPr id="4" name="Picture 2" descr="C:\Users\user\Desktop\Emblem_of_Crime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325618"/>
            <a:ext cx="1905000" cy="217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711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71400"/>
            <a:ext cx="7239000" cy="11430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«Крым – жемчужина России»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45224"/>
            <a:ext cx="7467600" cy="44196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Ласточкино гнездо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412776"/>
            <a:ext cx="5846684" cy="38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229200"/>
            <a:ext cx="7241232" cy="11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228" y="5013176"/>
            <a:ext cx="7467600" cy="1348435"/>
          </a:xfrm>
        </p:spPr>
        <p:txBody>
          <a:bodyPr>
            <a:normAutofit/>
          </a:bodyPr>
          <a:lstStyle/>
          <a:p>
            <a:r>
              <a:rPr lang="ru-RU" sz="3600" dirty="0"/>
              <a:t>Памятник затопленным кораблям в Севастополе.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196752"/>
            <a:ext cx="8172971" cy="363172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188640"/>
            <a:ext cx="72390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«Крым – жемчужина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5748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949280"/>
            <a:ext cx="7467600" cy="646584"/>
          </a:xfrm>
        </p:spPr>
        <p:txBody>
          <a:bodyPr/>
          <a:lstStyle/>
          <a:p>
            <a:r>
              <a:rPr lang="ru-RU" dirty="0"/>
              <a:t>Водопад </a:t>
            </a:r>
            <a:r>
              <a:rPr lang="ru-RU" dirty="0" err="1"/>
              <a:t>Джур-Джур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268760"/>
            <a:ext cx="7488832" cy="421246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188640"/>
            <a:ext cx="72390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«Крым – жемчужина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33002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5949280"/>
            <a:ext cx="7467600" cy="574576"/>
          </a:xfrm>
        </p:spPr>
        <p:txBody>
          <a:bodyPr/>
          <a:lstStyle/>
          <a:p>
            <a:r>
              <a:rPr lang="ru-RU" dirty="0"/>
              <a:t>Генуэзская крепость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268760"/>
            <a:ext cx="6048672" cy="453650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188640"/>
            <a:ext cx="72390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«Крым – жемчужина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83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57192"/>
            <a:ext cx="7385248" cy="12436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130415"/>
            <a:ext cx="7467600" cy="646584"/>
          </a:xfrm>
        </p:spPr>
        <p:txBody>
          <a:bodyPr/>
          <a:lstStyle/>
          <a:p>
            <a:r>
              <a:rPr lang="ru-RU" dirty="0" err="1"/>
              <a:t>Ливадийский</a:t>
            </a:r>
            <a:r>
              <a:rPr lang="ru-RU" dirty="0"/>
              <a:t> дворец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149" y="1153953"/>
            <a:ext cx="7071966" cy="471763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188640"/>
            <a:ext cx="72390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«Крым – жемчужина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9793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Новый свет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12776"/>
            <a:ext cx="6912768" cy="46275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8793" y="116632"/>
            <a:ext cx="6969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«Крым – жемчужина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9793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9000"/>
            <a:ext cx="7128792" cy="936104"/>
          </a:xfrm>
        </p:spPr>
        <p:txBody>
          <a:bodyPr/>
          <a:lstStyle/>
          <a:p>
            <a:pPr algn="ctr"/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Крым – Россия!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19256" cy="4752528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18 марта 2014г </a:t>
            </a:r>
            <a:r>
              <a:rPr lang="ru-RU" dirty="0"/>
              <a:t>Президент Российской Федерации </a:t>
            </a:r>
            <a:r>
              <a:rPr lang="ru-RU" dirty="0" err="1"/>
              <a:t>В.В.Путин</a:t>
            </a:r>
            <a:r>
              <a:rPr lang="ru-RU" dirty="0"/>
              <a:t> подписал межгосударственный договор о принятии Крыма и Севастополя в состав Российской Федерации, в соответствии с которым в составе России образуется два новых субъекта – Республика Крым и город федерального значения Севастополь. Договор вступил в силу 21 марта. Это событие имеет важное значение в новейшей российской истории.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413369"/>
            <a:ext cx="4098032" cy="23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400" y="5157192"/>
            <a:ext cx="7745288" cy="1143000"/>
          </a:xfrm>
        </p:spPr>
        <p:txBody>
          <a:bodyPr/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Феодосия-город-порт, город-курорт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930" y="1340768"/>
            <a:ext cx="6069074" cy="3803856"/>
          </a:xfrm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«Крым – жемчужина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24185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Пейзажи Судака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96752"/>
            <a:ext cx="3456384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44824"/>
            <a:ext cx="3915519" cy="3672408"/>
          </a:xfrm>
        </p:spPr>
      </p:pic>
      <p:sp>
        <p:nvSpPr>
          <p:cNvPr id="3" name="Прямоугольник 2"/>
          <p:cNvSpPr/>
          <p:nvPr/>
        </p:nvSpPr>
        <p:spPr>
          <a:xfrm>
            <a:off x="1475656" y="323165"/>
            <a:ext cx="6452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«Крым – жемчужина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4349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15616" y="0"/>
            <a:ext cx="7239000" cy="11430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Ялта-чудо Крыма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3733800" cy="5334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Медведь-гора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355976" y="1484784"/>
            <a:ext cx="4608512" cy="5334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Никитский ботанический сад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04864"/>
            <a:ext cx="3746253" cy="2376264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060848"/>
            <a:ext cx="3839965" cy="4248472"/>
          </a:xfrm>
        </p:spPr>
      </p:pic>
    </p:spTree>
    <p:extLst>
      <p:ext uri="{BB962C8B-B14F-4D97-AF65-F5344CB8AC3E}">
        <p14:creationId xmlns:p14="http://schemas.microsoft.com/office/powerpoint/2010/main" val="37472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 animBg="1"/>
      <p:bldP spid="1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-171400"/>
            <a:ext cx="7239000" cy="11430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Севастополь-священный город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00808"/>
            <a:ext cx="4141226" cy="381642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060848"/>
            <a:ext cx="3997842" cy="3384376"/>
          </a:xfrm>
        </p:spPr>
      </p:pic>
    </p:spTree>
    <p:extLst>
      <p:ext uri="{BB962C8B-B14F-4D97-AF65-F5344CB8AC3E}">
        <p14:creationId xmlns:p14="http://schemas.microsoft.com/office/powerpoint/2010/main" val="20497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39000" cy="11430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Евпатория-детская здравница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3850543" cy="332534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564904"/>
            <a:ext cx="4280713" cy="2848620"/>
          </a:xfrm>
        </p:spPr>
      </p:pic>
    </p:spTree>
    <p:extLst>
      <p:ext uri="{BB962C8B-B14F-4D97-AF65-F5344CB8AC3E}">
        <p14:creationId xmlns:p14="http://schemas.microsoft.com/office/powerpoint/2010/main" val="25418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44824"/>
            <a:ext cx="6912768" cy="4608513"/>
          </a:xfrm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rgbClr val="073E87"/>
                  </a:solidFill>
                </a:ln>
                <a:solidFill>
                  <a:srgbClr val="4584D3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Бахчисарай - бывшая столица </a:t>
            </a:r>
            <a:r>
              <a:rPr lang="ru-RU" sz="3600" b="1" dirty="0">
                <a:ln w="12700">
                  <a:solidFill>
                    <a:srgbClr val="073E87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Крымского  ханства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239000" cy="11430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Симферополь - столица Крыма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924944"/>
            <a:ext cx="3600399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556792"/>
            <a:ext cx="4468353" cy="4032448"/>
          </a:xfrm>
        </p:spPr>
      </p:pic>
    </p:spTree>
    <p:extLst>
      <p:ext uri="{BB962C8B-B14F-4D97-AF65-F5344CB8AC3E}">
        <p14:creationId xmlns:p14="http://schemas.microsoft.com/office/powerpoint/2010/main" val="19662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70386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233" y="-60325"/>
            <a:ext cx="9140825" cy="6918325"/>
          </a:xfrm>
          <a:prstGeom prst="rect">
            <a:avLst/>
          </a:prstGeom>
          <a:gradFill>
            <a:gsLst>
              <a:gs pos="87000">
                <a:srgbClr val="FF0000"/>
              </a:gs>
              <a:gs pos="64000">
                <a:srgbClr val="134FF9"/>
              </a:gs>
              <a:gs pos="28000">
                <a:sysClr val="window" lastClr="FFFFFF"/>
              </a:gs>
            </a:gsLst>
            <a:lin ang="5400000" scaled="0"/>
          </a:gradFill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8132763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8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663" y="657225"/>
            <a:ext cx="8956675" cy="554355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2037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231469"/>
            <a:ext cx="5641967" cy="42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467600" cy="1143000"/>
          </a:xfrm>
        </p:spPr>
        <p:txBody>
          <a:bodyPr>
            <a:noAutofit/>
          </a:bodyPr>
          <a:lstStyle/>
          <a:p>
            <a:pPr algn="just"/>
            <a:br>
              <a:rPr lang="ru-RU" sz="3200" dirty="0"/>
            </a:br>
            <a:br>
              <a:rPr lang="ru-RU" sz="3200" dirty="0"/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Название «Крым» происходит от тюркского – вал, стена, ров.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Перекопский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или Турецкий вал отделял Крым от материка. Он был построен 2 тыс. лет назад. Его длина почти 8,5 км.</a:t>
            </a:r>
          </a:p>
        </p:txBody>
      </p:sp>
    </p:spTree>
    <p:extLst>
      <p:ext uri="{BB962C8B-B14F-4D97-AF65-F5344CB8AC3E}">
        <p14:creationId xmlns:p14="http://schemas.microsoft.com/office/powerpoint/2010/main" val="397489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91688"/>
            <a:ext cx="4032448" cy="3287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21387"/>
            <a:ext cx="7467600" cy="1143000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На Крымском полуострове на протяжении всей истории велась борьба за его богатые территории среди самых разных народов, населявших его.</a:t>
            </a:r>
          </a:p>
        </p:txBody>
      </p:sp>
      <p:pic>
        <p:nvPicPr>
          <p:cNvPr id="5" name="Рисунок 4" descr="Карта Крыма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497" y="3212976"/>
            <a:ext cx="452891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9221" y="3501008"/>
            <a:ext cx="3577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Полуостров Крым находится на востоке Европы </a:t>
            </a:r>
          </a:p>
        </p:txBody>
      </p:sp>
    </p:spTree>
    <p:extLst>
      <p:ext uri="{BB962C8B-B14F-4D97-AF65-F5344CB8AC3E}">
        <p14:creationId xmlns:p14="http://schemas.microsoft.com/office/powerpoint/2010/main" val="118822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090427"/>
            <a:ext cx="5256584" cy="3591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467600" cy="1143000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В свое время Крым был частью Римской империи, и в Севастополе (тогда называвшемся Херсонес) размещались многочисленные римские легионы и непотопляемая флотилия.</a:t>
            </a:r>
          </a:p>
        </p:txBody>
      </p:sp>
    </p:spTree>
    <p:extLst>
      <p:ext uri="{BB962C8B-B14F-4D97-AF65-F5344CB8AC3E}">
        <p14:creationId xmlns:p14="http://schemas.microsoft.com/office/powerpoint/2010/main" val="363763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392452"/>
            <a:ext cx="4608512" cy="33650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568952" cy="373528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 церковным преданиям и историческим свидетельствам, крещение Великого князя Владимира Святославовича состоялось в 988 году в городе Херсонесе, или 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</a:rPr>
              <a:t>Корсуне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 (так его называли древние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русичи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а теперь — Национальный заповедник «Херсонес Таврический» в г. Севастополе). В «Повести временных лет» преподобный Нестор Летописец упоминает про городскую соборную церковь: «посреди града, где собираются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корсунцы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на торг», которая, как предполагают ученые, могла быть наиболее вероятным местом судьбоносного для всей Руси события.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4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298" y="1628800"/>
            <a:ext cx="3651870" cy="4869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67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Именно в Крыму Кирилл и Мефодий работали над созданием славянской письменности.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80807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51520"/>
            <a:ext cx="8219256" cy="389329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19 апреля 1783 года был издан манифест Екатерины II о присоединении Крыма к России. Манифест был подготовлен князем Потемкиным. В этом документе крымским жителям обещалось «свято и непоколебимо за себя и преемников престола нашего содержать их в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равне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с природными нашими подданными, охранять и защищать их лица, имущество, храмы и природную их веру...».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733937"/>
            <a:ext cx="6463343" cy="39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232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rmal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275</TotalTime>
  <Words>396</Words>
  <Application>Microsoft Office PowerPoint</Application>
  <PresentationFormat>Экран (4:3)</PresentationFormat>
  <Paragraphs>41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1_Тема Office</vt:lpstr>
      <vt:lpstr>Thermal</vt:lpstr>
      <vt:lpstr>Воссоединение  Крыма с Россией</vt:lpstr>
      <vt:lpstr>Крым – Россия!</vt:lpstr>
      <vt:lpstr>Презентация PowerPoint</vt:lpstr>
      <vt:lpstr>  Название «Крым» происходит от тюркского – вал, стена, ров. Перекопский или Турецкий вал отделял Крым от материка. Он был построен 2 тыс. лет назад. Его длина почти 8,5 км.</vt:lpstr>
      <vt:lpstr>На Крымском полуострове на протяжении всей истории велась борьба за его богатые территории среди самых разных народов, населявших его.</vt:lpstr>
      <vt:lpstr>В свое время Крым был частью Римской империи, и в Севастополе (тогда называвшемся Херсонес) размещались многочисленные римские легионы и непотопляемая флотилия.</vt:lpstr>
      <vt:lpstr>По церковным преданиям и историческим свидетельствам, крещение Великого князя Владимира Святославовича состоялось в 988 году в городе Херсонесе, или Корсуне (так его называли древние русичи, а теперь — Национальный заповедник «Херсонес Таврический» в г. Севастополе). В «Повести временных лет» преподобный Нестор Летописец упоминает про городскую соборную церковь: «посреди града, где собираются корсунцы на торг», которая, как предполагают ученые, могла быть наиболее вероятным местом судьбоносного для всей Руси события.  </vt:lpstr>
      <vt:lpstr>Именно в Крыму Кирилл и Мефодий работали над созданием славянской письменности.</vt:lpstr>
      <vt:lpstr>19 апреля 1783 года был издан манифест Екатерины II о присоединении Крыма к России. Манифест был подготовлен князем Потемкиным. В этом документе крымским жителям обещалось «свято и непоколебимо за себя и преемников престола нашего содержать их в равне с природными нашими подданными, охранять и защищать их лица, имущество, храмы и природную их веру...».</vt:lpstr>
      <vt:lpstr>Презентация PowerPoint</vt:lpstr>
      <vt:lpstr>Оборона Севастополя 1941-1942г.</vt:lpstr>
      <vt:lpstr>Крым – Россия!</vt:lpstr>
      <vt:lpstr>карта Крыма</vt:lpstr>
      <vt:lpstr>«Крым – жемчужина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Феодосия-город-порт, город-курорт</vt:lpstr>
      <vt:lpstr>Пейзажи Судака</vt:lpstr>
      <vt:lpstr>Ялта-чудо Крыма</vt:lpstr>
      <vt:lpstr>Севастополь-священный город</vt:lpstr>
      <vt:lpstr>Евпатория-детская здравница</vt:lpstr>
      <vt:lpstr>Презентация PowerPoint</vt:lpstr>
      <vt:lpstr>Симферополь - столица Крыма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«Россия и Крым – общая судьба»</dc:title>
  <dc:creator>Daria Vasilyeva</dc:creator>
  <cp:lastModifiedBy>olga86b01.88@mail.ru</cp:lastModifiedBy>
  <cp:revision>28</cp:revision>
  <dcterms:created xsi:type="dcterms:W3CDTF">2015-03-15T16:53:25Z</dcterms:created>
  <dcterms:modified xsi:type="dcterms:W3CDTF">2024-03-13T00:37:34Z</dcterms:modified>
</cp:coreProperties>
</file>